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AC1EEF-8819-449A-BCF3-513AF2C12E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38DA6C9-0279-4AB8-8735-F3B64D9CF8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A93ADA-2853-46A2-93A2-6E1867E86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67149C-7DB5-4B11-AB62-D8451DD03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C370F7-CB8C-434B-9E8D-2BE04B52F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652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6B2C44-1A25-42DD-8060-3FB32E71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F91D195-741C-4C99-9E13-7F9F509DE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B1F970-F73E-42BE-A8C3-278F480FD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5E0251-7D3E-418E-85D4-54CEA698E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DC8474-CB98-41C1-B0F5-14D574526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5761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FEF234-BA5D-4AD1-8528-752683C9BD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CC5023-F658-48A3-9079-9FB384C61F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0C45F9-2C41-4A5D-8F27-DFED6234A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B9F3BF-A778-42CA-9A93-49286908A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818186-C445-46BB-B9BC-4A797ACC1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5477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1704AB-3579-4AED-A493-40495D532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B25994-1788-408F-98AF-516F95F52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AE59B6-1373-48C9-A03E-426995F08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3CB44E-C773-497C-ACF2-3505AF30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55AAE0-01B3-43BB-954E-92E67CA5A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8838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ACD6BA-9EFA-4B71-9ACF-3C6759885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1057D7-7132-412D-AA56-F504C5893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364344-8567-46D5-838F-234BFFAC5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5BEA40-450A-4DDD-8768-579CC5AD1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9F3254-477F-429A-81A4-B9E192DCA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6171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C85B87-F460-422F-960E-050F3B588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D018D1-D10A-49D3-95A3-5F560087D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F6ED0BB-5066-4DE4-A538-F7EDA6C68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87F558B-7622-4830-ACD8-5C6265446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F2B4E6D-D82A-4424-B49B-32627C26C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968312-7A9F-448A-87AB-59E9C3E7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6524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6795B-471D-434F-814C-C81254E12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FA55A88-7A30-4530-9194-572AEF51A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D3C36A0-0562-4F12-927C-A636EBC18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C9C7A20-1050-4FEF-BF85-FD3C36462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4067F09-E069-4F0C-B77D-DA55684CDB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2933458-75A3-49A2-A519-6285E8073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7CAAE3F-3D8F-4E63-B7F3-FCC913D16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E646C21-FCAB-4B1D-9B30-E130520D5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5902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731F5B-C972-4FE4-9FAE-B176F8F6B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633D68A-4698-402B-A81E-C43E970D0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20E4228-4C30-4D17-8FD2-DA9E8AD11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2769B63-5071-4585-B1F3-38E01AACB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3361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125D0B8-9467-439E-AC7C-B0AA81668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CDC1D84-EDCD-457A-BAA0-165CD8109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B71172-CE21-4B83-89FC-6ED25BA6A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630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DB373D-C1B2-4DC7-A646-11FED733D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9F6785-9080-45CE-97EE-AB4233F3E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EAE214-52C3-4CC1-96FE-D3FD8548F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2DDC48C-B8F7-4AFD-A08F-D07AA5477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BF70B7-1B60-4C7A-9B38-51D228E39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C028FFC-3BB0-445D-940C-E4BA74CE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102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705327-2D05-4AF2-989B-6297CF83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7664C99-00E7-43A8-A47E-4463EA5408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8808CAB-FD0E-48F5-B6AB-EEF14458E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F931E22-011A-4568-8A16-4183A8C1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A90C31-DB72-427E-939A-1EE1B8E6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7AC03EC-5E17-43E9-81E7-5E451184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8573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F858CF3-2BBF-42C0-91B9-F1A15025A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63EB42-374B-4C4D-93D3-0D9FDA03D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D792CBE-8B81-44EB-84CF-A9BE8B5B8A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33DE6-5D3F-4393-8FA6-3E5F02020E3D}" type="datetimeFigureOut">
              <a:rPr lang="es-ES" smtClean="0"/>
              <a:t>19/05/2020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FD93E7-974B-4FEA-8598-0EDA60AA14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5C9D26-3A8B-49CC-8418-80FBA54FEF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94ED4-0860-49BA-A603-EF122442577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0724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8E0953-4FB1-43F3-BAE8-EA34CF189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09D6ED-188E-4E6A-8500-CF536242F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7C7AA4D-7ADE-42D9-8A4D-67222EE7C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561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CA4770-C0E7-4818-AABA-97B3348D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0676B7-4575-4D8A-9B82-656C4871A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6A522D4-671D-4055-A563-A372AF74A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83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C4D204-C82F-42EA-BFFF-59743937F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FF7C96-2A86-4F16-AD9D-F966D2C52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9862F0C-8DCF-4863-85D0-8E19D8BDE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669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CED227-8702-4916-BD80-C70ADD9D0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EB375E-CE1E-4887-A674-CF8975B2F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D91876A-C4E7-4B82-B682-CDED2FD09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709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8632FF-36C2-46AA-BF46-8DC22BF65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038AEE-926F-414E-8706-C26F4E86B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CA6E2D9-999B-498F-8F49-AEE9575B8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4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1F33C8-FEDB-4C7E-83F8-F62D0C767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4E5589-E273-4E64-999B-BAA29523D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1C8CF32-4889-418C-B4F0-2CCCDF6BF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56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8BAB78-BA3E-4C6D-802E-5406DE09C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8E4D8D-CBCF-4679-996B-6E9FACFB0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137EF63-69B5-45AF-B1E6-6DAF17359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11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AD0B43-E9A9-497E-9D6E-66CBA361E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D18A18-C767-41E8-8D27-D9C24EFD0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E399897-9881-43D5-9DFE-C577E3019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374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C9D647-8CE3-4F0A-8A65-170C67D52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0E3A4B-624C-4DAC-92C1-1EAFE8AC3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BB312E9-0A29-4867-862F-36A15D7E7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727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26FBD2-6CDD-483E-B4D5-35970A072D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288A774-A323-4EB1-90FF-FC9F238510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18E30C2-3623-44EB-9300-04067798F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17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268927-184B-40D6-8045-33F54A0F6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D50E28-2358-418F-B301-D4E0E6E96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C68179C-68B4-441D-BB97-05D41BFA0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123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8470C-DF06-488C-9AF0-DAC643CBB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737D2E-513E-4C7F-A4B4-527A9D530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B539870-80FC-4BF3-9766-F0EFF2644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40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8085D-CE28-448C-961B-5D3BE0BEF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9F1060-0C25-4F2F-B353-E7DBC25E2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E78D7AB-D53F-4CF8-B540-B3EF54DB0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71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DA2F6-2C6E-4BF7-B7A9-D1F6D6F3D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FA25A9-F9B6-4F0D-B533-842ECA815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D9B89DC-7876-4614-B862-4ED3FA18B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531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B8144E-515D-4C5F-AEF7-BCD63AF6A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A9A719-1AC9-420A-928E-6FD5FC821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A04E7AF-53A3-4E4E-99B4-DBCA1090F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793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30C89-3FFC-42EC-998D-03E09F8AD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74A6D99-EE8D-4DA5-8138-46BBA03CD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C7DB4A3-2E10-4796-9ACE-006F26C3D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317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FE9356-9D5E-43E8-B579-5171402EB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17DB42-20D8-4529-AD99-7F5A8CDCF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F4DC749-72D2-4D3F-9581-B0FA6B2D5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3939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Panorámica</PresentationFormat>
  <Paragraphs>0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ADMIN</dc:creator>
  <cp:lastModifiedBy>ADMIN</cp:lastModifiedBy>
  <cp:revision>2</cp:revision>
  <dcterms:created xsi:type="dcterms:W3CDTF">2020-05-19T12:18:07Z</dcterms:created>
  <dcterms:modified xsi:type="dcterms:W3CDTF">2020-05-19T12:27:13Z</dcterms:modified>
</cp:coreProperties>
</file>

<file path=docProps/thumbnail.jpeg>
</file>